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9" r:id="rId5"/>
    <p:sldId id="270" r:id="rId6"/>
    <p:sldId id="271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3" name="Picture 2" descr="Screen Shot 2017-03-24 at 10.13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30" y="1355736"/>
            <a:ext cx="9158130" cy="55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221088"/>
            <a:ext cx="8748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Markets in Zimbabwe’s capital city </a:t>
            </a:r>
            <a:r>
              <a:rPr lang="mr-IN" sz="4000" dirty="0" smtClean="0"/>
              <a:t>–</a:t>
            </a:r>
            <a:r>
              <a:rPr lang="en-US" sz="4000" dirty="0" smtClean="0"/>
              <a:t> Harare.</a:t>
            </a:r>
          </a:p>
          <a:p>
            <a:pPr algn="ctr"/>
            <a:r>
              <a:rPr lang="en-US" sz="4000" dirty="0" smtClean="0"/>
              <a:t>This is a lot different to grocery shopping here!</a:t>
            </a:r>
            <a:endParaRPr lang="en-US" sz="4000" dirty="0"/>
          </a:p>
        </p:txBody>
      </p:sp>
      <p:pic>
        <p:nvPicPr>
          <p:cNvPr id="2" name="Picture 1" descr="Screen Shot 2017-03-24 at 10.22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51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9986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3-24 at 10.22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4426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30120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Selling clothing, blankets, shoes </a:t>
            </a:r>
            <a:r>
              <a:rPr lang="mr-IN" sz="3600" dirty="0" smtClean="0"/>
              <a:t>–</a:t>
            </a:r>
            <a:r>
              <a:rPr lang="en-US" sz="3600" dirty="0" smtClean="0"/>
              <a:t> everything!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779349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it rains?</a:t>
            </a:r>
            <a:endParaRPr lang="en-US" dirty="0"/>
          </a:p>
        </p:txBody>
      </p:sp>
      <p:pic>
        <p:nvPicPr>
          <p:cNvPr id="4" name="Content Placeholder 3" descr="Screen Shot 2017-03-24 at 10.21.58 a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" b="2876"/>
          <a:stretch>
            <a:fillRect/>
          </a:stretch>
        </p:blipFill>
        <p:spPr>
          <a:xfrm>
            <a:off x="7888" y="1556792"/>
            <a:ext cx="9228029" cy="5301208"/>
          </a:xfrm>
        </p:spPr>
      </p:pic>
    </p:spTree>
    <p:extLst>
      <p:ext uri="{BB962C8B-B14F-4D97-AF65-F5344CB8AC3E}">
        <p14:creationId xmlns:p14="http://schemas.microsoft.com/office/powerpoint/2010/main" val="2886154917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6957</TotalTime>
  <Words>53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Mangal</vt:lpstr>
      <vt:lpstr>Tahoma</vt:lpstr>
      <vt:lpstr>Tunga</vt:lpstr>
      <vt:lpstr>Soho</vt:lpstr>
      <vt:lpstr>Our GCC  Sponsor Child  - Lawrence  with Tadiwa</vt:lpstr>
      <vt:lpstr>Building a future for children in Zimbabwe</vt:lpstr>
      <vt:lpstr>THANK YOU for your generosity!</vt:lpstr>
      <vt:lpstr>PowerPoint Presentation</vt:lpstr>
      <vt:lpstr>PowerPoint Presentation</vt:lpstr>
      <vt:lpstr>What if it rains?</vt:lpstr>
      <vt:lpstr>Pray for Lawrence this week.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97</cp:revision>
  <dcterms:created xsi:type="dcterms:W3CDTF">2014-03-23T21:36:37Z</dcterms:created>
  <dcterms:modified xsi:type="dcterms:W3CDTF">2017-03-27T01:43:07Z</dcterms:modified>
</cp:coreProperties>
</file>